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19"/>
  </p:notesMasterIdLst>
  <p:sldIdLst>
    <p:sldId id="257" r:id="rId5"/>
    <p:sldId id="10217" r:id="rId6"/>
    <p:sldId id="10218" r:id="rId7"/>
    <p:sldId id="314" r:id="rId8"/>
    <p:sldId id="261" r:id="rId9"/>
    <p:sldId id="313" r:id="rId10"/>
    <p:sldId id="10215" r:id="rId11"/>
    <p:sldId id="312" r:id="rId12"/>
    <p:sldId id="315" r:id="rId13"/>
    <p:sldId id="316" r:id="rId14"/>
    <p:sldId id="311" r:id="rId15"/>
    <p:sldId id="318" r:id="rId16"/>
    <p:sldId id="319" r:id="rId17"/>
    <p:sldId id="1021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7"/>
            <p14:sldId id="10217"/>
            <p14:sldId id="10218"/>
            <p14:sldId id="314"/>
            <p14:sldId id="261"/>
            <p14:sldId id="313"/>
            <p14:sldId id="10215"/>
            <p14:sldId id="312"/>
            <p14:sldId id="315"/>
            <p14:sldId id="316"/>
            <p14:sldId id="311"/>
            <p14:sldId id="318"/>
            <p14:sldId id="319"/>
            <p14:sldId id="1021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068C"/>
    <a:srgbClr val="F8F8F8"/>
    <a:srgbClr val="5C2D91"/>
    <a:srgbClr val="000000"/>
    <a:srgbClr val="231F20"/>
    <a:srgbClr val="FFFFFF"/>
    <a:srgbClr val="7FCC27"/>
    <a:srgbClr val="151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99AABF-D7E7-45EF-B6CB-45A953F6E27D}" v="89" dt="2019-09-24T16:00:22.6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966" autoAdjust="0"/>
  </p:normalViewPr>
  <p:slideViewPr>
    <p:cSldViewPr snapToGrid="0">
      <p:cViewPr varScale="1">
        <p:scale>
          <a:sx n="66" d="100"/>
          <a:sy n="66" d="100"/>
        </p:scale>
        <p:origin x="128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Roth" userId="02261a5d-b764-49c2-b6b6-041bd43f80dd" providerId="ADAL" clId="{9A99AABF-D7E7-45EF-B6CB-45A953F6E27D}"/>
    <pc:docChg chg="undo custSel addSld delSld modSld sldOrd modSection">
      <pc:chgData name="Daniel Roth" userId="02261a5d-b764-49c2-b6b6-041bd43f80dd" providerId="ADAL" clId="{9A99AABF-D7E7-45EF-B6CB-45A953F6E27D}" dt="2019-09-24T16:00:22.688" v="1451"/>
      <pc:docMkLst>
        <pc:docMk/>
      </pc:docMkLst>
      <pc:sldChg chg="modSp">
        <pc:chgData name="Daniel Roth" userId="02261a5d-b764-49c2-b6b6-041bd43f80dd" providerId="ADAL" clId="{9A99AABF-D7E7-45EF-B6CB-45A953F6E27D}" dt="2019-09-20T23:07:35.658" v="12" actId="20577"/>
        <pc:sldMkLst>
          <pc:docMk/>
          <pc:sldMk cId="477504486" sldId="257"/>
        </pc:sldMkLst>
        <pc:spChg chg="mod">
          <ac:chgData name="Daniel Roth" userId="02261a5d-b764-49c2-b6b6-041bd43f80dd" providerId="ADAL" clId="{9A99AABF-D7E7-45EF-B6CB-45A953F6E27D}" dt="2019-09-20T23:07:25.235" v="1" actId="6549"/>
          <ac:spMkLst>
            <pc:docMk/>
            <pc:sldMk cId="477504486" sldId="257"/>
            <ac:spMk id="2" creationId="{839C7298-752B-48BD-843F-683A22D59A7E}"/>
          </ac:spMkLst>
        </pc:spChg>
        <pc:spChg chg="mod">
          <ac:chgData name="Daniel Roth" userId="02261a5d-b764-49c2-b6b6-041bd43f80dd" providerId="ADAL" clId="{9A99AABF-D7E7-45EF-B6CB-45A953F6E27D}" dt="2019-09-20T23:07:35.658" v="12" actId="20577"/>
          <ac:spMkLst>
            <pc:docMk/>
            <pc:sldMk cId="477504486" sldId="257"/>
            <ac:spMk id="3" creationId="{2BA8E374-5793-40F2-A7B7-2D8AB053A278}"/>
          </ac:spMkLst>
        </pc:spChg>
      </pc:sldChg>
      <pc:sldChg chg="del">
        <pc:chgData name="Daniel Roth" userId="02261a5d-b764-49c2-b6b6-041bd43f80dd" providerId="ADAL" clId="{9A99AABF-D7E7-45EF-B6CB-45A953F6E27D}" dt="2019-09-23T22:36:51.544" v="16" actId="47"/>
        <pc:sldMkLst>
          <pc:docMk/>
          <pc:sldMk cId="3869674650" sldId="260"/>
        </pc:sldMkLst>
      </pc:sldChg>
      <pc:sldChg chg="modSp">
        <pc:chgData name="Daniel Roth" userId="02261a5d-b764-49c2-b6b6-041bd43f80dd" providerId="ADAL" clId="{9A99AABF-D7E7-45EF-B6CB-45A953F6E27D}" dt="2019-09-23T23:10:30.838" v="39" actId="20577"/>
        <pc:sldMkLst>
          <pc:docMk/>
          <pc:sldMk cId="2859071109" sldId="261"/>
        </pc:sldMkLst>
        <pc:spChg chg="mod">
          <ac:chgData name="Daniel Roth" userId="02261a5d-b764-49c2-b6b6-041bd43f80dd" providerId="ADAL" clId="{9A99AABF-D7E7-45EF-B6CB-45A953F6E27D}" dt="2019-09-23T23:10:30.838" v="39" actId="20577"/>
          <ac:spMkLst>
            <pc:docMk/>
            <pc:sldMk cId="2859071109" sldId="261"/>
            <ac:spMk id="2" creationId="{89E36756-4ECC-4563-9847-79578B809B5C}"/>
          </ac:spMkLst>
        </pc:spChg>
      </pc:sldChg>
      <pc:sldChg chg="del">
        <pc:chgData name="Daniel Roth" userId="02261a5d-b764-49c2-b6b6-041bd43f80dd" providerId="ADAL" clId="{9A99AABF-D7E7-45EF-B6CB-45A953F6E27D}" dt="2019-09-23T23:35:22.446" v="87" actId="47"/>
        <pc:sldMkLst>
          <pc:docMk/>
          <pc:sldMk cId="1725036062" sldId="262"/>
        </pc:sldMkLst>
      </pc:sldChg>
      <pc:sldChg chg="del">
        <pc:chgData name="Daniel Roth" userId="02261a5d-b764-49c2-b6b6-041bd43f80dd" providerId="ADAL" clId="{9A99AABF-D7E7-45EF-B6CB-45A953F6E27D}" dt="2019-09-23T22:36:16.493" v="13" actId="47"/>
        <pc:sldMkLst>
          <pc:docMk/>
          <pc:sldMk cId="1507861551" sldId="263"/>
        </pc:sldMkLst>
      </pc:sldChg>
      <pc:sldChg chg="addSp delSp add mod ord setBg addAnim delAnim modAnim chgLayout">
        <pc:chgData name="Daniel Roth" userId="02261a5d-b764-49c2-b6b6-041bd43f80dd" providerId="ADAL" clId="{9A99AABF-D7E7-45EF-B6CB-45A953F6E27D}" dt="2019-09-23T23:31:41.432" v="86"/>
        <pc:sldMkLst>
          <pc:docMk/>
          <pc:sldMk cId="1011743009" sldId="311"/>
        </pc:sldMkLst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22" creationId="{18B0A9FF-9479-439B-AEFB-69FF27AEE16C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23" creationId="{B5BC79A1-D263-41AB-B434-0119F88D9F82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25" creationId="{9070714B-2622-4956-B850-0A273B7E4235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26" creationId="{D0826DE8-34E1-4366-A4D9-647F2FECF805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41" creationId="{B7D2E378-A2DF-4860-94C6-73492E415872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46" creationId="{649B9E6C-5427-442E-B715-6C268436D86F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47" creationId="{20004BF5-6C5A-48C9-A859-FA56031D8027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58" creationId="{0DAC03CB-3446-4642-BE34-DEF096BC56F1}"/>
          </ac:spMkLst>
        </pc:spChg>
      </pc:sldChg>
      <pc:sldChg chg="modSp add">
        <pc:chgData name="Daniel Roth" userId="02261a5d-b764-49c2-b6b6-041bd43f80dd" providerId="ADAL" clId="{9A99AABF-D7E7-45EF-B6CB-45A953F6E27D}" dt="2019-09-23T23:27:37.636" v="57" actId="20577"/>
        <pc:sldMkLst>
          <pc:docMk/>
          <pc:sldMk cId="833001289" sldId="312"/>
        </pc:sldMkLst>
        <pc:spChg chg="mod">
          <ac:chgData name="Daniel Roth" userId="02261a5d-b764-49c2-b6b6-041bd43f80dd" providerId="ADAL" clId="{9A99AABF-D7E7-45EF-B6CB-45A953F6E27D}" dt="2019-09-23T23:27:37.636" v="57" actId="20577"/>
          <ac:spMkLst>
            <pc:docMk/>
            <pc:sldMk cId="833001289" sldId="312"/>
            <ac:spMk id="2" creationId="{89E36756-4ECC-4563-9847-79578B809B5C}"/>
          </ac:spMkLst>
        </pc:spChg>
      </pc:sldChg>
      <pc:sldChg chg="delSp add modAnim">
        <pc:chgData name="Daniel Roth" userId="02261a5d-b764-49c2-b6b6-041bd43f80dd" providerId="ADAL" clId="{9A99AABF-D7E7-45EF-B6CB-45A953F6E27D}" dt="2019-09-23T23:30:08.654" v="70"/>
        <pc:sldMkLst>
          <pc:docMk/>
          <pc:sldMk cId="2122636544" sldId="313"/>
        </pc:sldMkLst>
        <pc:spChg chg="del">
          <ac:chgData name="Daniel Roth" userId="02261a5d-b764-49c2-b6b6-041bd43f80dd" providerId="ADAL" clId="{9A99AABF-D7E7-45EF-B6CB-45A953F6E27D}" dt="2019-09-23T23:28:38.676" v="61" actId="478"/>
          <ac:spMkLst>
            <pc:docMk/>
            <pc:sldMk cId="2122636544" sldId="313"/>
            <ac:spMk id="8" creationId="{08EA7E14-7C7A-445C-ABE4-6967EDB70066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25" creationId="{9070714B-2622-4956-B850-0A273B7E4235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26" creationId="{D0826DE8-34E1-4366-A4D9-647F2FECF805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41" creationId="{B7D2E378-A2DF-4860-94C6-73492E415872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46" creationId="{649B9E6C-5427-442E-B715-6C268436D86F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47" creationId="{20004BF5-6C5A-48C9-A859-FA56031D8027}"/>
          </ac:spMkLst>
        </pc:spChg>
        <pc:spChg chg="del">
          <ac:chgData name="Daniel Roth" userId="02261a5d-b764-49c2-b6b6-041bd43f80dd" providerId="ADAL" clId="{9A99AABF-D7E7-45EF-B6CB-45A953F6E27D}" dt="2019-09-23T23:28:38.676" v="61" actId="478"/>
          <ac:spMkLst>
            <pc:docMk/>
            <pc:sldMk cId="2122636544" sldId="313"/>
            <ac:spMk id="57" creationId="{14F487D4-5E25-4365-ACA4-B4CCE972AF9A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58" creationId="{0DAC03CB-3446-4642-BE34-DEF096BC56F1}"/>
          </ac:spMkLst>
        </pc:spChg>
      </pc:sldChg>
      <pc:sldChg chg="delSp add delAnim modAnim">
        <pc:chgData name="Daniel Roth" userId="02261a5d-b764-49c2-b6b6-041bd43f80dd" providerId="ADAL" clId="{9A99AABF-D7E7-45EF-B6CB-45A953F6E27D}" dt="2019-09-23T23:57:15.373" v="625"/>
        <pc:sldMkLst>
          <pc:docMk/>
          <pc:sldMk cId="2726848511" sldId="314"/>
        </pc:sldMkLst>
        <pc:spChg chg="del">
          <ac:chgData name="Daniel Roth" userId="02261a5d-b764-49c2-b6b6-041bd43f80dd" providerId="ADAL" clId="{9A99AABF-D7E7-45EF-B6CB-45A953F6E27D}" dt="2019-09-23T23:29:16.106" v="67" actId="478"/>
          <ac:spMkLst>
            <pc:docMk/>
            <pc:sldMk cId="2726848511" sldId="314"/>
            <ac:spMk id="8" creationId="{08EA7E14-7C7A-445C-ABE4-6967EDB70066}"/>
          </ac:spMkLst>
        </pc:spChg>
        <pc:spChg chg="del">
          <ac:chgData name="Daniel Roth" userId="02261a5d-b764-49c2-b6b6-041bd43f80dd" providerId="ADAL" clId="{9A99AABF-D7E7-45EF-B6CB-45A953F6E27D}" dt="2019-09-23T23:29:16.106" v="67" actId="478"/>
          <ac:spMkLst>
            <pc:docMk/>
            <pc:sldMk cId="2726848511" sldId="314"/>
            <ac:spMk id="11" creationId="{C0C6EEA2-2393-4143-A635-B715374A8AF6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22" creationId="{18B0A9FF-9479-439B-AEFB-69FF27AEE16C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23" creationId="{B5BC79A1-D263-41AB-B434-0119F88D9F82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25" creationId="{9070714B-2622-4956-B850-0A273B7E4235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26" creationId="{D0826DE8-34E1-4366-A4D9-647F2FECF805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41" creationId="{B7D2E378-A2DF-4860-94C6-73492E415872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46" creationId="{649B9E6C-5427-442E-B715-6C268436D86F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47" creationId="{20004BF5-6C5A-48C9-A859-FA56031D8027}"/>
          </ac:spMkLst>
        </pc:spChg>
        <pc:spChg chg="del">
          <ac:chgData name="Daniel Roth" userId="02261a5d-b764-49c2-b6b6-041bd43f80dd" providerId="ADAL" clId="{9A99AABF-D7E7-45EF-B6CB-45A953F6E27D}" dt="2019-09-23T23:29:16.106" v="67" actId="478"/>
          <ac:spMkLst>
            <pc:docMk/>
            <pc:sldMk cId="2726848511" sldId="314"/>
            <ac:spMk id="55" creationId="{9C8F0A78-CB3A-4741-A928-6055BCAA9D9D}"/>
          </ac:spMkLst>
        </pc:spChg>
        <pc:spChg chg="del">
          <ac:chgData name="Daniel Roth" userId="02261a5d-b764-49c2-b6b6-041bd43f80dd" providerId="ADAL" clId="{9A99AABF-D7E7-45EF-B6CB-45A953F6E27D}" dt="2019-09-23T23:29:16.106" v="67" actId="478"/>
          <ac:spMkLst>
            <pc:docMk/>
            <pc:sldMk cId="2726848511" sldId="314"/>
            <ac:spMk id="57" creationId="{14F487D4-5E25-4365-ACA4-B4CCE972AF9A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58" creationId="{0DAC03CB-3446-4642-BE34-DEF096BC56F1}"/>
          </ac:spMkLst>
        </pc:spChg>
      </pc:sldChg>
      <pc:sldChg chg="delSp add delAnim modAnim">
        <pc:chgData name="Daniel Roth" userId="02261a5d-b764-49c2-b6b6-041bd43f80dd" providerId="ADAL" clId="{9A99AABF-D7E7-45EF-B6CB-45A953F6E27D}" dt="2019-09-23T23:31:08.381" v="78"/>
        <pc:sldMkLst>
          <pc:docMk/>
          <pc:sldMk cId="532784034" sldId="315"/>
        </pc:sldMkLst>
        <pc:spChg chg="del">
          <ac:chgData name="Daniel Roth" userId="02261a5d-b764-49c2-b6b6-041bd43f80dd" providerId="ADAL" clId="{9A99AABF-D7E7-45EF-B6CB-45A953F6E27D}" dt="2019-09-23T23:30:56.084" v="75" actId="478"/>
          <ac:spMkLst>
            <pc:docMk/>
            <pc:sldMk cId="532784034" sldId="315"/>
            <ac:spMk id="41" creationId="{B7D2E378-A2DF-4860-94C6-73492E415872}"/>
          </ac:spMkLst>
        </pc:spChg>
        <pc:spChg chg="del">
          <ac:chgData name="Daniel Roth" userId="02261a5d-b764-49c2-b6b6-041bd43f80dd" providerId="ADAL" clId="{9A99AABF-D7E7-45EF-B6CB-45A953F6E27D}" dt="2019-09-23T23:30:56.084" v="75" actId="478"/>
          <ac:spMkLst>
            <pc:docMk/>
            <pc:sldMk cId="532784034" sldId="315"/>
            <ac:spMk id="46" creationId="{649B9E6C-5427-442E-B715-6C268436D86F}"/>
          </ac:spMkLst>
        </pc:spChg>
        <pc:spChg chg="del">
          <ac:chgData name="Daniel Roth" userId="02261a5d-b764-49c2-b6b6-041bd43f80dd" providerId="ADAL" clId="{9A99AABF-D7E7-45EF-B6CB-45A953F6E27D}" dt="2019-09-23T23:30:56.084" v="75" actId="478"/>
          <ac:spMkLst>
            <pc:docMk/>
            <pc:sldMk cId="532784034" sldId="315"/>
            <ac:spMk id="47" creationId="{20004BF5-6C5A-48C9-A859-FA56031D8027}"/>
          </ac:spMkLst>
        </pc:spChg>
        <pc:spChg chg="del">
          <ac:chgData name="Daniel Roth" userId="02261a5d-b764-49c2-b6b6-041bd43f80dd" providerId="ADAL" clId="{9A99AABF-D7E7-45EF-B6CB-45A953F6E27D}" dt="2019-09-23T23:30:58.961" v="76" actId="478"/>
          <ac:spMkLst>
            <pc:docMk/>
            <pc:sldMk cId="532784034" sldId="315"/>
            <ac:spMk id="58" creationId="{0DAC03CB-3446-4642-BE34-DEF096BC56F1}"/>
          </ac:spMkLst>
        </pc:spChg>
      </pc:sldChg>
      <pc:sldChg chg="add del">
        <pc:chgData name="Daniel Roth" userId="02261a5d-b764-49c2-b6b6-041bd43f80dd" providerId="ADAL" clId="{9A99AABF-D7E7-45EF-B6CB-45A953F6E27D}" dt="2019-09-23T23:30:42.685" v="73" actId="47"/>
        <pc:sldMkLst>
          <pc:docMk/>
          <pc:sldMk cId="638896636" sldId="315"/>
        </pc:sldMkLst>
      </pc:sldChg>
      <pc:sldChg chg="modSp add">
        <pc:chgData name="Daniel Roth" userId="02261a5d-b764-49c2-b6b6-041bd43f80dd" providerId="ADAL" clId="{9A99AABF-D7E7-45EF-B6CB-45A953F6E27D}" dt="2019-09-23T23:31:31.968" v="85" actId="20577"/>
        <pc:sldMkLst>
          <pc:docMk/>
          <pc:sldMk cId="675301808" sldId="316"/>
        </pc:sldMkLst>
        <pc:spChg chg="mod">
          <ac:chgData name="Daniel Roth" userId="02261a5d-b764-49c2-b6b6-041bd43f80dd" providerId="ADAL" clId="{9A99AABF-D7E7-45EF-B6CB-45A953F6E27D}" dt="2019-09-23T23:31:31.968" v="85" actId="20577"/>
          <ac:spMkLst>
            <pc:docMk/>
            <pc:sldMk cId="675301808" sldId="316"/>
            <ac:spMk id="2" creationId="{89E36756-4ECC-4563-9847-79578B809B5C}"/>
          </ac:spMkLst>
        </pc:spChg>
      </pc:sldChg>
      <pc:sldChg chg="addSp add del">
        <pc:chgData name="Daniel Roth" userId="02261a5d-b764-49c2-b6b6-041bd43f80dd" providerId="ADAL" clId="{9A99AABF-D7E7-45EF-B6CB-45A953F6E27D}" dt="2019-09-23T23:50:50.063" v="397" actId="47"/>
        <pc:sldMkLst>
          <pc:docMk/>
          <pc:sldMk cId="923266875" sldId="317"/>
        </pc:sldMkLst>
        <pc:picChg chg="add">
          <ac:chgData name="Daniel Roth" userId="02261a5d-b764-49c2-b6b6-041bd43f80dd" providerId="ADAL" clId="{9A99AABF-D7E7-45EF-B6CB-45A953F6E27D}" dt="2019-09-23T23:35:38.979" v="89"/>
          <ac:picMkLst>
            <pc:docMk/>
            <pc:sldMk cId="923266875" sldId="317"/>
            <ac:picMk id="2" creationId="{003A8168-C934-4B2B-B8D6-10FBA401176F}"/>
          </ac:picMkLst>
        </pc:picChg>
      </pc:sldChg>
      <pc:sldChg chg="addSp modSp add">
        <pc:chgData name="Daniel Roth" userId="02261a5d-b764-49c2-b6b6-041bd43f80dd" providerId="ADAL" clId="{9A99AABF-D7E7-45EF-B6CB-45A953F6E27D}" dt="2019-09-23T23:45:29.286" v="396" actId="20577"/>
        <pc:sldMkLst>
          <pc:docMk/>
          <pc:sldMk cId="2241660470" sldId="318"/>
        </pc:sldMkLst>
        <pc:spChg chg="mod">
          <ac:chgData name="Daniel Roth" userId="02261a5d-b764-49c2-b6b6-041bd43f80dd" providerId="ADAL" clId="{9A99AABF-D7E7-45EF-B6CB-45A953F6E27D}" dt="2019-09-23T23:45:29.286" v="396" actId="20577"/>
          <ac:spMkLst>
            <pc:docMk/>
            <pc:sldMk cId="2241660470" sldId="318"/>
            <ac:spMk id="2" creationId="{CDEFEC30-3B5F-4802-9B33-5FCA2BCC3F03}"/>
          </ac:spMkLst>
        </pc:spChg>
        <pc:spChg chg="mod">
          <ac:chgData name="Daniel Roth" userId="02261a5d-b764-49c2-b6b6-041bd43f80dd" providerId="ADAL" clId="{9A99AABF-D7E7-45EF-B6CB-45A953F6E27D}" dt="2019-09-23T23:37:41.635" v="113" actId="20577"/>
          <ac:spMkLst>
            <pc:docMk/>
            <pc:sldMk cId="2241660470" sldId="318"/>
            <ac:spMk id="3" creationId="{3F800A17-8A5F-4450-83EB-F7A5FAB7F411}"/>
          </ac:spMkLst>
        </pc:spChg>
        <pc:spChg chg="add mod">
          <ac:chgData name="Daniel Roth" userId="02261a5d-b764-49c2-b6b6-041bd43f80dd" providerId="ADAL" clId="{9A99AABF-D7E7-45EF-B6CB-45A953F6E27D}" dt="2019-09-23T23:44:26.388" v="311" actId="20577"/>
          <ac:spMkLst>
            <pc:docMk/>
            <pc:sldMk cId="2241660470" sldId="318"/>
            <ac:spMk id="5" creationId="{BAB34F8C-AC9A-4FF1-90B6-BD6BE6997B38}"/>
          </ac:spMkLst>
        </pc:spChg>
        <pc:picChg chg="add mod modCrop">
          <ac:chgData name="Daniel Roth" userId="02261a5d-b764-49c2-b6b6-041bd43f80dd" providerId="ADAL" clId="{9A99AABF-D7E7-45EF-B6CB-45A953F6E27D}" dt="2019-09-23T23:43:57.621" v="282" actId="1076"/>
          <ac:picMkLst>
            <pc:docMk/>
            <pc:sldMk cId="2241660470" sldId="318"/>
            <ac:picMk id="4" creationId="{30500E23-94F8-4BA0-A088-B1084F587015}"/>
          </ac:picMkLst>
        </pc:picChg>
      </pc:sldChg>
      <pc:sldChg chg="modSp add">
        <pc:chgData name="Daniel Roth" userId="02261a5d-b764-49c2-b6b6-041bd43f80dd" providerId="ADAL" clId="{9A99AABF-D7E7-45EF-B6CB-45A953F6E27D}" dt="2019-09-24T07:22:10.261" v="1447" actId="20577"/>
        <pc:sldMkLst>
          <pc:docMk/>
          <pc:sldMk cId="1967135889" sldId="319"/>
        </pc:sldMkLst>
        <pc:spChg chg="mod">
          <ac:chgData name="Daniel Roth" userId="02261a5d-b764-49c2-b6b6-041bd43f80dd" providerId="ADAL" clId="{9A99AABF-D7E7-45EF-B6CB-45A953F6E27D}" dt="2019-09-24T07:22:10.261" v="1447" actId="20577"/>
          <ac:spMkLst>
            <pc:docMk/>
            <pc:sldMk cId="1967135889" sldId="319"/>
            <ac:spMk id="2" creationId="{34A155BF-5387-454A-BE22-F204D5998A62}"/>
          </ac:spMkLst>
        </pc:spChg>
        <pc:spChg chg="mod">
          <ac:chgData name="Daniel Roth" userId="02261a5d-b764-49c2-b6b6-041bd43f80dd" providerId="ADAL" clId="{9A99AABF-D7E7-45EF-B6CB-45A953F6E27D}" dt="2019-09-23T23:51:08.501" v="412" actId="20577"/>
          <ac:spMkLst>
            <pc:docMk/>
            <pc:sldMk cId="1967135889" sldId="319"/>
            <ac:spMk id="3" creationId="{F0276965-9856-45DD-826D-2DBF34AAB6F8}"/>
          </ac:spMkLst>
        </pc:spChg>
      </pc:sldChg>
      <pc:sldChg chg="add del setBg">
        <pc:chgData name="Daniel Roth" userId="02261a5d-b764-49c2-b6b6-041bd43f80dd" providerId="ADAL" clId="{9A99AABF-D7E7-45EF-B6CB-45A953F6E27D}" dt="2019-09-23T23:55:38.043" v="621"/>
        <pc:sldMkLst>
          <pc:docMk/>
          <pc:sldMk cId="4043471538" sldId="10214"/>
        </pc:sldMkLst>
      </pc:sldChg>
      <pc:sldChg chg="addSp modSp add modAnim">
        <pc:chgData name="Daniel Roth" userId="02261a5d-b764-49c2-b6b6-041bd43f80dd" providerId="ADAL" clId="{9A99AABF-D7E7-45EF-B6CB-45A953F6E27D}" dt="2019-09-24T00:42:56.563" v="1427"/>
        <pc:sldMkLst>
          <pc:docMk/>
          <pc:sldMk cId="3472255496" sldId="10215"/>
        </pc:sldMkLst>
        <pc:spChg chg="mod">
          <ac:chgData name="Daniel Roth" userId="02261a5d-b764-49c2-b6b6-041bd43f80dd" providerId="ADAL" clId="{9A99AABF-D7E7-45EF-B6CB-45A953F6E27D}" dt="2019-09-24T00:39:11.587" v="1391" actId="14100"/>
          <ac:spMkLst>
            <pc:docMk/>
            <pc:sldMk cId="3472255496" sldId="10215"/>
            <ac:spMk id="2" creationId="{8DAE88E4-22A9-40B8-AC8D-7719E0C5568B}"/>
          </ac:spMkLst>
        </pc:spChg>
        <pc:spChg chg="mod">
          <ac:chgData name="Daniel Roth" userId="02261a5d-b764-49c2-b6b6-041bd43f80dd" providerId="ADAL" clId="{9A99AABF-D7E7-45EF-B6CB-45A953F6E27D}" dt="2019-09-23T23:57:50.366" v="640" actId="20577"/>
          <ac:spMkLst>
            <pc:docMk/>
            <pc:sldMk cId="3472255496" sldId="10215"/>
            <ac:spMk id="3" creationId="{5E8F9372-C03A-4FAE-AD69-DD9787584CAB}"/>
          </ac:spMkLst>
        </pc:spChg>
        <pc:spChg chg="add mod">
          <ac:chgData name="Daniel Roth" userId="02261a5d-b764-49c2-b6b6-041bd43f80dd" providerId="ADAL" clId="{9A99AABF-D7E7-45EF-B6CB-45A953F6E27D}" dt="2019-09-24T00:40:50.345" v="1416" actId="403"/>
          <ac:spMkLst>
            <pc:docMk/>
            <pc:sldMk cId="3472255496" sldId="10215"/>
            <ac:spMk id="4" creationId="{FEC7025A-55C9-476C-ADB5-19CBE5A2002A}"/>
          </ac:spMkLst>
        </pc:spChg>
        <pc:spChg chg="add mod">
          <ac:chgData name="Daniel Roth" userId="02261a5d-b764-49c2-b6b6-041bd43f80dd" providerId="ADAL" clId="{9A99AABF-D7E7-45EF-B6CB-45A953F6E27D}" dt="2019-09-24T00:41:06.457" v="1417" actId="207"/>
          <ac:spMkLst>
            <pc:docMk/>
            <pc:sldMk cId="3472255496" sldId="10215"/>
            <ac:spMk id="5" creationId="{9C4A2D85-8C3A-4667-9A51-E78B8F600820}"/>
          </ac:spMkLst>
        </pc:spChg>
        <pc:spChg chg="add mod">
          <ac:chgData name="Daniel Roth" userId="02261a5d-b764-49c2-b6b6-041bd43f80dd" providerId="ADAL" clId="{9A99AABF-D7E7-45EF-B6CB-45A953F6E27D}" dt="2019-09-24T00:42:12.018" v="1422" actId="207"/>
          <ac:spMkLst>
            <pc:docMk/>
            <pc:sldMk cId="3472255496" sldId="10215"/>
            <ac:spMk id="6" creationId="{BD844F42-9DEB-447F-8B91-94CA716889D9}"/>
          </ac:spMkLst>
        </pc:spChg>
        <pc:spChg chg="add mod">
          <ac:chgData name="Daniel Roth" userId="02261a5d-b764-49c2-b6b6-041bd43f80dd" providerId="ADAL" clId="{9A99AABF-D7E7-45EF-B6CB-45A953F6E27D}" dt="2019-09-24T00:42:16.333" v="1423" actId="207"/>
          <ac:spMkLst>
            <pc:docMk/>
            <pc:sldMk cId="3472255496" sldId="10215"/>
            <ac:spMk id="7" creationId="{BD676B41-0392-4804-AEAE-739035224191}"/>
          </ac:spMkLst>
        </pc:spChg>
      </pc:sldChg>
      <pc:sldChg chg="modSp add del">
        <pc:chgData name="Daniel Roth" userId="02261a5d-b764-49c2-b6b6-041bd43f80dd" providerId="ADAL" clId="{9A99AABF-D7E7-45EF-B6CB-45A953F6E27D}" dt="2019-09-24T00:13:58.985" v="956" actId="47"/>
        <pc:sldMkLst>
          <pc:docMk/>
          <pc:sldMk cId="2882805162" sldId="10216"/>
        </pc:sldMkLst>
        <pc:spChg chg="mod">
          <ac:chgData name="Daniel Roth" userId="02261a5d-b764-49c2-b6b6-041bd43f80dd" providerId="ADAL" clId="{9A99AABF-D7E7-45EF-B6CB-45A953F6E27D}" dt="2019-09-24T00:12:21.067" v="954" actId="14100"/>
          <ac:spMkLst>
            <pc:docMk/>
            <pc:sldMk cId="2882805162" sldId="10216"/>
            <ac:spMk id="2" creationId="{455B6668-CCA7-4F48-B8A3-B2F111CC9DC5}"/>
          </ac:spMkLst>
        </pc:spChg>
        <pc:spChg chg="mod">
          <ac:chgData name="Daniel Roth" userId="02261a5d-b764-49c2-b6b6-041bd43f80dd" providerId="ADAL" clId="{9A99AABF-D7E7-45EF-B6CB-45A953F6E27D}" dt="2019-09-24T00:05:35.868" v="686" actId="20577"/>
          <ac:spMkLst>
            <pc:docMk/>
            <pc:sldMk cId="2882805162" sldId="10216"/>
            <ac:spMk id="3" creationId="{D855DF7F-81AD-4160-A72F-C2A2FF0AF76F}"/>
          </ac:spMkLst>
        </pc:spChg>
      </pc:sldChg>
      <pc:sldChg chg="addSp delSp modSp add modAnim">
        <pc:chgData name="Daniel Roth" userId="02261a5d-b764-49c2-b6b6-041bd43f80dd" providerId="ADAL" clId="{9A99AABF-D7E7-45EF-B6CB-45A953F6E27D}" dt="2019-09-24T16:00:22.688" v="1451"/>
        <pc:sldMkLst>
          <pc:docMk/>
          <pc:sldMk cId="3350445221" sldId="10217"/>
        </pc:sldMkLst>
        <pc:spChg chg="mod">
          <ac:chgData name="Daniel Roth" userId="02261a5d-b764-49c2-b6b6-041bd43f80dd" providerId="ADAL" clId="{9A99AABF-D7E7-45EF-B6CB-45A953F6E27D}" dt="2019-09-24T00:14:33.017" v="993" actId="5793"/>
          <ac:spMkLst>
            <pc:docMk/>
            <pc:sldMk cId="3350445221" sldId="10217"/>
            <ac:spMk id="2" creationId="{DCF37BF9-15B2-4B16-8DBF-85FDCC9E0F66}"/>
          </ac:spMkLst>
        </pc:spChg>
        <pc:spChg chg="add mod ord">
          <ac:chgData name="Daniel Roth" userId="02261a5d-b764-49c2-b6b6-041bd43f80dd" providerId="ADAL" clId="{9A99AABF-D7E7-45EF-B6CB-45A953F6E27D}" dt="2019-09-24T00:31:59.496" v="1128" actId="164"/>
          <ac:spMkLst>
            <pc:docMk/>
            <pc:sldMk cId="3350445221" sldId="10217"/>
            <ac:spMk id="15" creationId="{608935ED-C3AF-40E5-AF93-12D3BDA1B1C4}"/>
          </ac:spMkLst>
        </pc:spChg>
        <pc:spChg chg="add del">
          <ac:chgData name="Daniel Roth" userId="02261a5d-b764-49c2-b6b6-041bd43f80dd" providerId="ADAL" clId="{9A99AABF-D7E7-45EF-B6CB-45A953F6E27D}" dt="2019-09-24T00:19:28.842" v="1044" actId="11529"/>
          <ac:spMkLst>
            <pc:docMk/>
            <pc:sldMk cId="3350445221" sldId="10217"/>
            <ac:spMk id="16" creationId="{0D023F0B-C28F-40CD-9D19-C034B7806A32}"/>
          </ac:spMkLst>
        </pc:spChg>
        <pc:grpChg chg="add mod">
          <ac:chgData name="Daniel Roth" userId="02261a5d-b764-49c2-b6b6-041bd43f80dd" providerId="ADAL" clId="{9A99AABF-D7E7-45EF-B6CB-45A953F6E27D}" dt="2019-09-24T00:31:59.496" v="1128" actId="164"/>
          <ac:grpSpMkLst>
            <pc:docMk/>
            <pc:sldMk cId="3350445221" sldId="10217"/>
            <ac:grpSpMk id="25" creationId="{4053AC3D-830B-45E9-8ABE-713BD5C5A0F1}"/>
          </ac:grpSpMkLst>
        </pc:grpChg>
        <pc:picChg chg="add mod">
          <ac:chgData name="Daniel Roth" userId="02261a5d-b764-49c2-b6b6-041bd43f80dd" providerId="ADAL" clId="{9A99AABF-D7E7-45EF-B6CB-45A953F6E27D}" dt="2019-09-24T00:23:41.179" v="1114" actId="1038"/>
          <ac:picMkLst>
            <pc:docMk/>
            <pc:sldMk cId="3350445221" sldId="10217"/>
            <ac:picMk id="4" creationId="{5ED45CE6-53BF-47E3-A304-AE7DB96BB096}"/>
          </ac:picMkLst>
        </pc:picChg>
        <pc:picChg chg="add mod">
          <ac:chgData name="Daniel Roth" userId="02261a5d-b764-49c2-b6b6-041bd43f80dd" providerId="ADAL" clId="{9A99AABF-D7E7-45EF-B6CB-45A953F6E27D}" dt="2019-09-24T00:23:41.179" v="1114" actId="1038"/>
          <ac:picMkLst>
            <pc:docMk/>
            <pc:sldMk cId="3350445221" sldId="10217"/>
            <ac:picMk id="6" creationId="{582F2DFC-DD85-4266-B7E3-0AFE1B925103}"/>
          </ac:picMkLst>
        </pc:picChg>
        <pc:picChg chg="add mod">
          <ac:chgData name="Daniel Roth" userId="02261a5d-b764-49c2-b6b6-041bd43f80dd" providerId="ADAL" clId="{9A99AABF-D7E7-45EF-B6CB-45A953F6E27D}" dt="2019-09-24T00:23:41.179" v="1114" actId="1038"/>
          <ac:picMkLst>
            <pc:docMk/>
            <pc:sldMk cId="3350445221" sldId="10217"/>
            <ac:picMk id="8" creationId="{7ECF0C09-3757-4589-ACDB-E0EB6AA08346}"/>
          </ac:picMkLst>
        </pc:picChg>
        <pc:picChg chg="add mod">
          <ac:chgData name="Daniel Roth" userId="02261a5d-b764-49c2-b6b6-041bd43f80dd" providerId="ADAL" clId="{9A99AABF-D7E7-45EF-B6CB-45A953F6E27D}" dt="2019-09-24T00:23:41.179" v="1114" actId="1038"/>
          <ac:picMkLst>
            <pc:docMk/>
            <pc:sldMk cId="3350445221" sldId="10217"/>
            <ac:picMk id="10" creationId="{D7F0D6FA-ED5D-4042-A491-DCC0DB729F29}"/>
          </ac:picMkLst>
        </pc:picChg>
        <pc:picChg chg="add mod">
          <ac:chgData name="Daniel Roth" userId="02261a5d-b764-49c2-b6b6-041bd43f80dd" providerId="ADAL" clId="{9A99AABF-D7E7-45EF-B6CB-45A953F6E27D}" dt="2019-09-24T00:17:55.487" v="1017" actId="1076"/>
          <ac:picMkLst>
            <pc:docMk/>
            <pc:sldMk cId="3350445221" sldId="10217"/>
            <ac:picMk id="12" creationId="{B2FA124A-C018-44E5-B501-FEC85B80FD92}"/>
          </ac:picMkLst>
        </pc:picChg>
        <pc:picChg chg="add mod">
          <ac:chgData name="Daniel Roth" userId="02261a5d-b764-49c2-b6b6-041bd43f80dd" providerId="ADAL" clId="{9A99AABF-D7E7-45EF-B6CB-45A953F6E27D}" dt="2019-09-24T00:18:45.494" v="1022" actId="1076"/>
          <ac:picMkLst>
            <pc:docMk/>
            <pc:sldMk cId="3350445221" sldId="10217"/>
            <ac:picMk id="14" creationId="{A0EF6CFA-0D82-4A26-98B5-599B3EDBBD30}"/>
          </ac:picMkLst>
        </pc:picChg>
        <pc:cxnChg chg="add mod">
          <ac:chgData name="Daniel Roth" userId="02261a5d-b764-49c2-b6b6-041bd43f80dd" providerId="ADAL" clId="{9A99AABF-D7E7-45EF-B6CB-45A953F6E27D}" dt="2019-09-24T00:31:59.496" v="1128" actId="164"/>
          <ac:cxnSpMkLst>
            <pc:docMk/>
            <pc:sldMk cId="3350445221" sldId="10217"/>
            <ac:cxnSpMk id="18" creationId="{D0E4C8B9-C5BE-4E1B-BB12-5AFA1143E43C}"/>
          </ac:cxnSpMkLst>
        </pc:cxnChg>
        <pc:cxnChg chg="add mod">
          <ac:chgData name="Daniel Roth" userId="02261a5d-b764-49c2-b6b6-041bd43f80dd" providerId="ADAL" clId="{9A99AABF-D7E7-45EF-B6CB-45A953F6E27D}" dt="2019-09-24T00:31:59.496" v="1128" actId="164"/>
          <ac:cxnSpMkLst>
            <pc:docMk/>
            <pc:sldMk cId="3350445221" sldId="10217"/>
            <ac:cxnSpMk id="20" creationId="{B06D8AE9-D6D8-4433-9DA8-9A0F9C39EDBD}"/>
          </ac:cxnSpMkLst>
        </pc:cxnChg>
        <pc:cxnChg chg="add mod">
          <ac:chgData name="Daniel Roth" userId="02261a5d-b764-49c2-b6b6-041bd43f80dd" providerId="ADAL" clId="{9A99AABF-D7E7-45EF-B6CB-45A953F6E27D}" dt="2019-09-24T00:31:59.496" v="1128" actId="164"/>
          <ac:cxnSpMkLst>
            <pc:docMk/>
            <pc:sldMk cId="3350445221" sldId="10217"/>
            <ac:cxnSpMk id="22" creationId="{31A47516-2A34-48B9-AC82-43370EC722D9}"/>
          </ac:cxnSpMkLst>
        </pc:cxnChg>
        <pc:cxnChg chg="add mod">
          <ac:chgData name="Daniel Roth" userId="02261a5d-b764-49c2-b6b6-041bd43f80dd" providerId="ADAL" clId="{9A99AABF-D7E7-45EF-B6CB-45A953F6E27D}" dt="2019-09-24T00:31:59.496" v="1128" actId="164"/>
          <ac:cxnSpMkLst>
            <pc:docMk/>
            <pc:sldMk cId="3350445221" sldId="10217"/>
            <ac:cxnSpMk id="24" creationId="{793614A5-D2FA-4184-ABB0-EC433F148325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session we’ll look at how Blazor in .NET Core 3.0 is a flexible and productive client UI framework for the web and beyond. We’ll look at the future of running Blazor apps client-side in the browser via WebAssembly. We’ll discuss the benefits of hosting Blazor WebAssembly apps with .NET Core to enable full-stack web development with .NET and C#. We’ll also look at taking Blazor beyond the web to support desktop and mobile app development.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746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1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5970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8640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E716F-D285-425D-B5C3-BF0C68C03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28AD4-1186-499C-9CBF-A66B1F94B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35B96-6FF2-4B8F-A501-734357EF2D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85B747-BE7F-405E-BE85-338BBEB3E80C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9BCB3-0644-49AE-AF8D-C31DF039B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364D0-AFB9-45B8-A31B-58161AA34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154774-E818-4408-B60F-5CF8FED098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434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55" r:id="rId1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ka.ms/blutter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aka.ms/awesomeblazor" TargetMode="External"/><Relationship Id="rId3" Type="http://schemas.openxmlformats.org/officeDocument/2006/relationships/hyperlink" Target="https://blazor.net/" TargetMode="External"/><Relationship Id="rId7" Type="http://schemas.openxmlformats.org/officeDocument/2006/relationships/hyperlink" Target="https://aka.ms/blazorworkshop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visualstudio.com/preview" TargetMode="External"/><Relationship Id="rId5" Type="http://schemas.openxmlformats.org/officeDocument/2006/relationships/hyperlink" Target="https://dot.net/get-core3" TargetMode="External"/><Relationship Id="rId4" Type="http://schemas.openxmlformats.org/officeDocument/2006/relationships/hyperlink" Target="https://blazor.net/docs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46" y="1761938"/>
            <a:ext cx="11062699" cy="2549834"/>
          </a:xfrm>
        </p:spPr>
        <p:txBody>
          <a:bodyPr/>
          <a:lstStyle/>
          <a:p>
            <a:r>
              <a:rPr lang="en-US" dirty="0"/>
              <a:t>Health monitoring of ASP.NET Core Web API app using </a:t>
            </a:r>
            <a:r>
              <a:rPr lang="en-US" dirty="0" err="1"/>
              <a:t>AppMetrics</a:t>
            </a:r>
            <a:r>
              <a:rPr lang="en-US" dirty="0"/>
              <a:t>, </a:t>
            </a:r>
            <a:r>
              <a:rPr lang="en-US" dirty="0" err="1"/>
              <a:t>telegraf</a:t>
            </a:r>
            <a:r>
              <a:rPr lang="en-US" dirty="0"/>
              <a:t>, </a:t>
            </a:r>
            <a:r>
              <a:rPr lang="en-US" dirty="0" err="1"/>
              <a:t>influxdb</a:t>
            </a:r>
            <a:r>
              <a:rPr lang="en-US" dirty="0"/>
              <a:t> and </a:t>
            </a:r>
            <a:r>
              <a:rPr lang="en-US" dirty="0" err="1"/>
              <a:t>grafana</a:t>
            </a:r>
            <a:r>
              <a:rPr lang="en-US" dirty="0"/>
              <a:t> in docker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9055" y="4168385"/>
            <a:ext cx="9860611" cy="1165866"/>
          </a:xfrm>
        </p:spPr>
        <p:txBody>
          <a:bodyPr/>
          <a:lstStyle/>
          <a:p>
            <a:r>
              <a:rPr lang="en-US" dirty="0"/>
              <a:t>Oleksandr Dudnyk</a:t>
            </a:r>
          </a:p>
          <a:p>
            <a:r>
              <a:rPr lang="en-US" dirty="0"/>
              <a:t>Senior 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Hybrid</a:t>
            </a:r>
          </a:p>
        </p:txBody>
      </p:sp>
    </p:spTree>
    <p:extLst>
      <p:ext uri="{BB962C8B-B14F-4D97-AF65-F5344CB8AC3E}">
        <p14:creationId xmlns:p14="http://schemas.microsoft.com/office/powerpoint/2010/main" val="675301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9C8F0A78-CB3A-4741-A928-6055BCAA9D9D}"/>
              </a:ext>
            </a:extLst>
          </p:cNvPr>
          <p:cNvSpPr/>
          <p:nvPr/>
        </p:nvSpPr>
        <p:spPr>
          <a:xfrm rot="4608599">
            <a:off x="1752211" y="2618005"/>
            <a:ext cx="1186978" cy="129906"/>
          </a:xfrm>
          <a:prstGeom prst="rect">
            <a:avLst/>
          </a:prstGeom>
          <a:gradFill>
            <a:gsLst>
              <a:gs pos="100000">
                <a:srgbClr val="00B050"/>
              </a:gs>
              <a:gs pos="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4F487D4-5E25-4365-ACA4-B4CCE972AF9A}"/>
              </a:ext>
            </a:extLst>
          </p:cNvPr>
          <p:cNvSpPr/>
          <p:nvPr/>
        </p:nvSpPr>
        <p:spPr>
          <a:xfrm rot="4608599">
            <a:off x="2111556" y="4121001"/>
            <a:ext cx="1186978" cy="129906"/>
          </a:xfrm>
          <a:prstGeom prst="rect">
            <a:avLst/>
          </a:prstGeom>
          <a:gradFill>
            <a:gsLst>
              <a:gs pos="0">
                <a:srgbClr val="00B050"/>
              </a:gs>
              <a:gs pos="100000">
                <a:srgbClr val="2C09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DAC03CB-3446-4642-BE34-DEF096BC56F1}"/>
              </a:ext>
            </a:extLst>
          </p:cNvPr>
          <p:cNvSpPr/>
          <p:nvPr/>
        </p:nvSpPr>
        <p:spPr>
          <a:xfrm rot="4608599">
            <a:off x="2469155" y="5540391"/>
            <a:ext cx="1186978" cy="129906"/>
          </a:xfrm>
          <a:prstGeom prst="rect">
            <a:avLst/>
          </a:prstGeom>
          <a:gradFill>
            <a:gsLst>
              <a:gs pos="0">
                <a:srgbClr val="2C09FF"/>
              </a:gs>
              <a:gs pos="100000">
                <a:srgbClr val="8B00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42A0194-FE57-4B3A-B6DF-D223A722A61B}"/>
              </a:ext>
            </a:extLst>
          </p:cNvPr>
          <p:cNvSpPr/>
          <p:nvPr/>
        </p:nvSpPr>
        <p:spPr>
          <a:xfrm rot="4608599">
            <a:off x="1391113" y="1119819"/>
            <a:ext cx="1186978" cy="129906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51C443-7D07-47A8-9C95-7D022805384D}"/>
              </a:ext>
            </a:extLst>
          </p:cNvPr>
          <p:cNvSpPr/>
          <p:nvPr/>
        </p:nvSpPr>
        <p:spPr>
          <a:xfrm rot="340531">
            <a:off x="1612642" y="239950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EA7E14-7C7A-445C-ABE4-6967EDB70066}"/>
              </a:ext>
            </a:extLst>
          </p:cNvPr>
          <p:cNvSpPr/>
          <p:nvPr/>
        </p:nvSpPr>
        <p:spPr>
          <a:xfrm rot="340531">
            <a:off x="2676488" y="4692345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2BEA9D4-4CE8-47BB-B322-CE805A734F83}"/>
              </a:ext>
            </a:extLst>
          </p:cNvPr>
          <p:cNvSpPr/>
          <p:nvPr/>
        </p:nvSpPr>
        <p:spPr>
          <a:xfrm rot="340531">
            <a:off x="1946270" y="1680683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C6EEA2-2393-4143-A635-B715374A8AF6}"/>
              </a:ext>
            </a:extLst>
          </p:cNvPr>
          <p:cNvSpPr/>
          <p:nvPr/>
        </p:nvSpPr>
        <p:spPr>
          <a:xfrm rot="340531">
            <a:off x="2330355" y="3202734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F0C0F5-4350-4CC0-AE39-E4921720BA4E}"/>
              </a:ext>
            </a:extLst>
          </p:cNvPr>
          <p:cNvSpPr/>
          <p:nvPr/>
        </p:nvSpPr>
        <p:spPr>
          <a:xfrm>
            <a:off x="2235818" y="206963"/>
            <a:ext cx="1935145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Server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E009F3-3BDA-446F-A102-C441DDC706AC}"/>
              </a:ext>
            </a:extLst>
          </p:cNvPr>
          <p:cNvSpPr/>
          <p:nvPr/>
        </p:nvSpPr>
        <p:spPr>
          <a:xfrm>
            <a:off x="6992350" y="252358"/>
            <a:ext cx="405591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Every interaction handled on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Prerendered HTML (optional)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B909E1-6011-4777-8794-C7AD53540FAF}"/>
              </a:ext>
            </a:extLst>
          </p:cNvPr>
          <p:cNvSpPr/>
          <p:nvPr/>
        </p:nvSpPr>
        <p:spPr>
          <a:xfrm>
            <a:off x="2575932" y="1641112"/>
            <a:ext cx="2929007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WebAssembly</a:t>
            </a: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0DCF68-B49A-439A-BB6C-209C571FA18A}"/>
              </a:ext>
            </a:extLst>
          </p:cNvPr>
          <p:cNvSpPr/>
          <p:nvPr/>
        </p:nvSpPr>
        <p:spPr>
          <a:xfrm>
            <a:off x="6992350" y="1667052"/>
            <a:ext cx="40446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 with client-side execution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Loaded from web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Can work offline via Service Worker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B0A9FF-9479-439B-AEFB-69FF27AEE16C}"/>
              </a:ext>
            </a:extLst>
          </p:cNvPr>
          <p:cNvSpPr/>
          <p:nvPr/>
        </p:nvSpPr>
        <p:spPr>
          <a:xfrm>
            <a:off x="2960018" y="3193187"/>
            <a:ext cx="3631122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PWA – OS installed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BC79A1-D263-41AB-B434-0119F88D9F82}"/>
              </a:ext>
            </a:extLst>
          </p:cNvPr>
          <p:cNvSpPr/>
          <p:nvPr/>
        </p:nvSpPr>
        <p:spPr>
          <a:xfrm>
            <a:off x="6992350" y="3219127"/>
            <a:ext cx="427552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070714B-2622-4956-B850-0A273B7E4235}"/>
              </a:ext>
            </a:extLst>
          </p:cNvPr>
          <p:cNvSpPr/>
          <p:nvPr/>
        </p:nvSpPr>
        <p:spPr>
          <a:xfrm>
            <a:off x="3320982" y="4601396"/>
            <a:ext cx="1976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Hybrid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0826DE8-34E1-4366-A4D9-647F2FECF805}"/>
              </a:ext>
            </a:extLst>
          </p:cNvPr>
          <p:cNvSpPr/>
          <p:nvPr/>
        </p:nvSpPr>
        <p:spPr>
          <a:xfrm>
            <a:off x="6992350" y="4627336"/>
            <a:ext cx="486062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Native .NET renders to Electron / WebView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445F793-15D2-463E-99A8-41DD007F7786}"/>
              </a:ext>
            </a:extLst>
          </p:cNvPr>
          <p:cNvSpPr/>
          <p:nvPr/>
        </p:nvSpPr>
        <p:spPr>
          <a:xfrm>
            <a:off x="497364" y="286824"/>
            <a:ext cx="628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E3B7B8-7CAD-4C60-80EC-08295BB5374E}"/>
              </a:ext>
            </a:extLst>
          </p:cNvPr>
          <p:cNvSpPr/>
          <p:nvPr/>
        </p:nvSpPr>
        <p:spPr>
          <a:xfrm>
            <a:off x="1627922" y="5876516"/>
            <a:ext cx="10711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Desktop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+ Mobile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F4EB98D-5263-4C10-871F-ADEF84A0A123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900323" y="715672"/>
            <a:ext cx="1263163" cy="5160844"/>
          </a:xfrm>
          <a:prstGeom prst="line">
            <a:avLst/>
          </a:prstGeom>
          <a:ln w="50800">
            <a:solidFill>
              <a:srgbClr val="FFFF00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B7D2E378-A2DF-4860-94C6-73492E415872}"/>
              </a:ext>
            </a:extLst>
          </p:cNvPr>
          <p:cNvSpPr/>
          <p:nvPr/>
        </p:nvSpPr>
        <p:spPr>
          <a:xfrm rot="340531">
            <a:off x="3004147" y="6010296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49B9E6C-5427-442E-B715-6C268436D86F}"/>
              </a:ext>
            </a:extLst>
          </p:cNvPr>
          <p:cNvSpPr/>
          <p:nvPr/>
        </p:nvSpPr>
        <p:spPr>
          <a:xfrm>
            <a:off x="3568939" y="5891415"/>
            <a:ext cx="19319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Native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0004BF5-6C5A-48C9-A859-FA56031D8027}"/>
              </a:ext>
            </a:extLst>
          </p:cNvPr>
          <p:cNvSpPr/>
          <p:nvPr/>
        </p:nvSpPr>
        <p:spPr>
          <a:xfrm>
            <a:off x="6992350" y="5891415"/>
            <a:ext cx="35766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Same programming model, but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rendering non-HTML UI</a:t>
            </a:r>
          </a:p>
        </p:txBody>
      </p:sp>
    </p:spTree>
    <p:extLst>
      <p:ext uri="{BB962C8B-B14F-4D97-AF65-F5344CB8AC3E}">
        <p14:creationId xmlns:p14="http://schemas.microsoft.com/office/powerpoint/2010/main" val="10117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41" grpId="0" animBg="1"/>
      <p:bldP spid="46" grpId="0"/>
      <p:bldP spid="4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EFEC30-3B5F-4802-9B33-5FCA2BCC3F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6214687" cy="5554662"/>
          </a:xfrm>
        </p:spPr>
        <p:txBody>
          <a:bodyPr/>
          <a:lstStyle/>
          <a:p>
            <a:r>
              <a:rPr lang="en-US" dirty="0"/>
              <a:t>By default, Blazor renders to HTML</a:t>
            </a:r>
          </a:p>
          <a:p>
            <a:r>
              <a:rPr lang="en-US" dirty="0"/>
              <a:t>But the rendering layer is </a:t>
            </a:r>
            <a:r>
              <a:rPr lang="en-US" i="1" dirty="0"/>
              <a:t>replaceable</a:t>
            </a:r>
          </a:p>
          <a:p>
            <a:r>
              <a:rPr lang="en-US" dirty="0"/>
              <a:t>Possible to render to </a:t>
            </a:r>
            <a:r>
              <a:rPr lang="en-US" i="1" dirty="0"/>
              <a:t>native controls </a:t>
            </a:r>
            <a:r>
              <a:rPr lang="en-US" dirty="0"/>
              <a:t>instead</a:t>
            </a:r>
          </a:p>
          <a:p>
            <a:r>
              <a:rPr lang="en-US" dirty="0"/>
              <a:t>Currently exploring different options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800A17-8A5F-4450-83EB-F7A5FAB7F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Native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500E23-94F8-4BA0-A088-B1084F5870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536"/>
          <a:stretch/>
        </p:blipFill>
        <p:spPr>
          <a:xfrm>
            <a:off x="6638061" y="1189176"/>
            <a:ext cx="5553939" cy="50809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B34F8C-AC9A-4FF1-90B6-BD6BE6997B38}"/>
              </a:ext>
            </a:extLst>
          </p:cNvPr>
          <p:cNvSpPr txBox="1"/>
          <p:nvPr/>
        </p:nvSpPr>
        <p:spPr>
          <a:xfrm>
            <a:off x="8094518" y="6270140"/>
            <a:ext cx="3409395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4"/>
              </a:rPr>
              <a:t>https://aka.ms/blutter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166047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4A155BF-5387-454A-BE22-F204D5998A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Blazor Server – Shipped with .NET Core 3.0!</a:t>
            </a:r>
          </a:p>
          <a:p>
            <a:r>
              <a:rPr lang="en-US" dirty="0"/>
              <a:t>Blazor WebAssembly – May 2020</a:t>
            </a:r>
          </a:p>
          <a:p>
            <a:r>
              <a:rPr lang="en-US" dirty="0"/>
              <a:t>Blazor PWA &amp; Electron – Previews with .NET 5</a:t>
            </a:r>
          </a:p>
          <a:p>
            <a:r>
              <a:rPr lang="en-US" dirty="0"/>
              <a:t>Blazor Native – </a:t>
            </a:r>
            <a:r>
              <a:rPr lang="en-US"/>
              <a:t>Under investigation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276965-9856-45DD-826D-2DBF34AAB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roadmap</a:t>
            </a:r>
          </a:p>
        </p:txBody>
      </p:sp>
    </p:spTree>
    <p:extLst>
      <p:ext uri="{BB962C8B-B14F-4D97-AF65-F5344CB8AC3E}">
        <p14:creationId xmlns:p14="http://schemas.microsoft.com/office/powerpoint/2010/main" val="196713588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1C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20F2D-4E09-4CA4-B09C-BE2CA58993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4623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Blazor: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https://blazor.net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Docs: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https://blazor.net/docs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.NET Core 3.0: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https://dot.net/get-core3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Visual Studio: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https://visualstudio.com/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Workshop: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https://aka.ms/blazorworkshop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Community: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https://aka.ms/awesomeblazor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8E839-AAE0-4D0A-86D0-249276EBC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Try Blazor today!</a:t>
            </a:r>
          </a:p>
        </p:txBody>
      </p:sp>
    </p:spTree>
    <p:extLst>
      <p:ext uri="{BB962C8B-B14F-4D97-AF65-F5344CB8AC3E}">
        <p14:creationId xmlns:p14="http://schemas.microsoft.com/office/powerpoint/2010/main" val="404347153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37BF9-15B2-4B16-8DBF-85FDCC9E0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health monitoring</a:t>
            </a:r>
          </a:p>
        </p:txBody>
      </p:sp>
      <p:pic>
        <p:nvPicPr>
          <p:cNvPr id="4" name="Graphic 3" descr="Laptop">
            <a:extLst>
              <a:ext uri="{FF2B5EF4-FFF2-40B4-BE49-F238E27FC236}">
                <a16:creationId xmlns:a16="http://schemas.microsoft.com/office/drawing/2014/main" id="{5ED45CE6-53BF-47E3-A304-AE7DB96BB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1327" y="919303"/>
            <a:ext cx="1371600" cy="1371600"/>
          </a:xfrm>
          <a:prstGeom prst="rect">
            <a:avLst/>
          </a:prstGeom>
        </p:spPr>
      </p:pic>
      <p:pic>
        <p:nvPicPr>
          <p:cNvPr id="6" name="Graphic 5" descr="Television">
            <a:extLst>
              <a:ext uri="{FF2B5EF4-FFF2-40B4-BE49-F238E27FC236}">
                <a16:creationId xmlns:a16="http://schemas.microsoft.com/office/drawing/2014/main" id="{582F2DFC-DD85-4266-B7E3-0AFE1B9251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55181" y="3548495"/>
            <a:ext cx="1371600" cy="1371600"/>
          </a:xfrm>
          <a:prstGeom prst="rect">
            <a:avLst/>
          </a:prstGeom>
        </p:spPr>
      </p:pic>
      <p:pic>
        <p:nvPicPr>
          <p:cNvPr id="8" name="Graphic 7" descr="Watch">
            <a:extLst>
              <a:ext uri="{FF2B5EF4-FFF2-40B4-BE49-F238E27FC236}">
                <a16:creationId xmlns:a16="http://schemas.microsoft.com/office/drawing/2014/main" id="{7ECF0C09-3757-4589-ACDB-E0EB6AA083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18813" y="4920095"/>
            <a:ext cx="1371600" cy="1371600"/>
          </a:xfrm>
          <a:prstGeom prst="rect">
            <a:avLst/>
          </a:prstGeom>
        </p:spPr>
      </p:pic>
      <p:pic>
        <p:nvPicPr>
          <p:cNvPr id="10" name="Graphic 9" descr="Smart Phone">
            <a:extLst>
              <a:ext uri="{FF2B5EF4-FFF2-40B4-BE49-F238E27FC236}">
                <a16:creationId xmlns:a16="http://schemas.microsoft.com/office/drawing/2014/main" id="{D7F0D6FA-ED5D-4042-A491-DCC0DB729F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527472" y="2176895"/>
            <a:ext cx="1371600" cy="1371600"/>
          </a:xfrm>
          <a:prstGeom prst="rect">
            <a:avLst/>
          </a:prstGeom>
        </p:spPr>
      </p:pic>
      <p:pic>
        <p:nvPicPr>
          <p:cNvPr id="12" name="Graphic 11" descr="Browser window">
            <a:extLst>
              <a:ext uri="{FF2B5EF4-FFF2-40B4-BE49-F238E27FC236}">
                <a16:creationId xmlns:a16="http://schemas.microsoft.com/office/drawing/2014/main" id="{B2FA124A-C018-44E5-B501-FEC85B80FD9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83773" y="2220192"/>
            <a:ext cx="2743200" cy="2743200"/>
          </a:xfrm>
          <a:prstGeom prst="rect">
            <a:avLst/>
          </a:prstGeom>
        </p:spPr>
      </p:pic>
      <p:pic>
        <p:nvPicPr>
          <p:cNvPr id="14" name="Picture 13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A0EF6CFA-0D82-4A26-98B5-599B3EDBBD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402" y="2949133"/>
            <a:ext cx="1371600" cy="13716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053AC3D-830B-45E9-8ABE-713BD5C5A0F1}"/>
              </a:ext>
            </a:extLst>
          </p:cNvPr>
          <p:cNvGrpSpPr/>
          <p:nvPr/>
        </p:nvGrpSpPr>
        <p:grpSpPr>
          <a:xfrm>
            <a:off x="4526973" y="1605103"/>
            <a:ext cx="4028208" cy="4000792"/>
            <a:chOff x="4526973" y="1605103"/>
            <a:chExt cx="4028208" cy="4000792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0E4C8B9-C5BE-4E1B-BB12-5AFA1143E43C}"/>
                </a:ext>
              </a:extLst>
            </p:cNvPr>
            <p:cNvCxnSpPr>
              <a:stCxn id="12" idx="3"/>
              <a:endCxn id="4" idx="1"/>
            </p:cNvCxnSpPr>
            <p:nvPr/>
          </p:nvCxnSpPr>
          <p:spPr>
            <a:xfrm flipV="1">
              <a:off x="4526973" y="1605103"/>
              <a:ext cx="4014354" cy="1986689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06D8AE9-D6D8-4433-9DA8-9A0F9C39EDBD}"/>
                </a:ext>
              </a:extLst>
            </p:cNvPr>
            <p:cNvCxnSpPr>
              <a:stCxn id="12" idx="3"/>
              <a:endCxn id="10" idx="1"/>
            </p:cNvCxnSpPr>
            <p:nvPr/>
          </p:nvCxnSpPr>
          <p:spPr>
            <a:xfrm flipV="1">
              <a:off x="4526973" y="2862695"/>
              <a:ext cx="4000499" cy="729097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1A47516-2A34-48B9-AC82-43370EC722D9}"/>
                </a:ext>
              </a:extLst>
            </p:cNvPr>
            <p:cNvCxnSpPr>
              <a:stCxn id="12" idx="3"/>
              <a:endCxn id="6" idx="1"/>
            </p:cNvCxnSpPr>
            <p:nvPr/>
          </p:nvCxnSpPr>
          <p:spPr>
            <a:xfrm>
              <a:off x="4526973" y="3591792"/>
              <a:ext cx="4028208" cy="642503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93614A5-D2FA-4184-ABB0-EC433F148325}"/>
                </a:ext>
              </a:extLst>
            </p:cNvPr>
            <p:cNvCxnSpPr>
              <a:stCxn id="12" idx="3"/>
              <a:endCxn id="8" idx="1"/>
            </p:cNvCxnSpPr>
            <p:nvPr/>
          </p:nvCxnSpPr>
          <p:spPr>
            <a:xfrm>
              <a:off x="4526973" y="3591792"/>
              <a:ext cx="3991840" cy="2014103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08935ED-C3AF-40E5-AF93-12D3BDA1B1C4}"/>
                </a:ext>
              </a:extLst>
            </p:cNvPr>
            <p:cNvSpPr txBox="1"/>
            <p:nvPr/>
          </p:nvSpPr>
          <p:spPr>
            <a:xfrm>
              <a:off x="5937889" y="2176290"/>
              <a:ext cx="1486625" cy="305160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9900" b="1" dirty="0">
                  <a:ln w="38100">
                    <a:solidFill>
                      <a:srgbClr val="F8F8F8"/>
                    </a:solidFill>
                  </a:ln>
                  <a:solidFill>
                    <a:srgbClr val="5C2D91"/>
                  </a:solidFill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04452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37BF9-15B2-4B16-8DBF-85FDCC9E0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metrics</a:t>
            </a:r>
          </a:p>
        </p:txBody>
      </p:sp>
      <p:pic>
        <p:nvPicPr>
          <p:cNvPr id="4" name="Graphic 3" descr="Laptop">
            <a:extLst>
              <a:ext uri="{FF2B5EF4-FFF2-40B4-BE49-F238E27FC236}">
                <a16:creationId xmlns:a16="http://schemas.microsoft.com/office/drawing/2014/main" id="{5ED45CE6-53BF-47E3-A304-AE7DB96BB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1327" y="919303"/>
            <a:ext cx="1371600" cy="1371600"/>
          </a:xfrm>
          <a:prstGeom prst="rect">
            <a:avLst/>
          </a:prstGeom>
        </p:spPr>
      </p:pic>
      <p:pic>
        <p:nvPicPr>
          <p:cNvPr id="6" name="Graphic 5" descr="Television">
            <a:extLst>
              <a:ext uri="{FF2B5EF4-FFF2-40B4-BE49-F238E27FC236}">
                <a16:creationId xmlns:a16="http://schemas.microsoft.com/office/drawing/2014/main" id="{582F2DFC-DD85-4266-B7E3-0AFE1B9251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55181" y="3548495"/>
            <a:ext cx="1371600" cy="1371600"/>
          </a:xfrm>
          <a:prstGeom prst="rect">
            <a:avLst/>
          </a:prstGeom>
        </p:spPr>
      </p:pic>
      <p:pic>
        <p:nvPicPr>
          <p:cNvPr id="8" name="Graphic 7" descr="Watch">
            <a:extLst>
              <a:ext uri="{FF2B5EF4-FFF2-40B4-BE49-F238E27FC236}">
                <a16:creationId xmlns:a16="http://schemas.microsoft.com/office/drawing/2014/main" id="{7ECF0C09-3757-4589-ACDB-E0EB6AA083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18813" y="4920095"/>
            <a:ext cx="1371600" cy="1371600"/>
          </a:xfrm>
          <a:prstGeom prst="rect">
            <a:avLst/>
          </a:prstGeom>
        </p:spPr>
      </p:pic>
      <p:pic>
        <p:nvPicPr>
          <p:cNvPr id="10" name="Graphic 9" descr="Smart Phone">
            <a:extLst>
              <a:ext uri="{FF2B5EF4-FFF2-40B4-BE49-F238E27FC236}">
                <a16:creationId xmlns:a16="http://schemas.microsoft.com/office/drawing/2014/main" id="{D7F0D6FA-ED5D-4042-A491-DCC0DB729F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527472" y="2176895"/>
            <a:ext cx="1371600" cy="1371600"/>
          </a:xfrm>
          <a:prstGeom prst="rect">
            <a:avLst/>
          </a:prstGeom>
        </p:spPr>
      </p:pic>
      <p:pic>
        <p:nvPicPr>
          <p:cNvPr id="12" name="Graphic 11" descr="Browser window">
            <a:extLst>
              <a:ext uri="{FF2B5EF4-FFF2-40B4-BE49-F238E27FC236}">
                <a16:creationId xmlns:a16="http://schemas.microsoft.com/office/drawing/2014/main" id="{B2FA124A-C018-44E5-B501-FEC85B80FD9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83773" y="2220192"/>
            <a:ext cx="2743200" cy="2743200"/>
          </a:xfrm>
          <a:prstGeom prst="rect">
            <a:avLst/>
          </a:prstGeom>
        </p:spPr>
      </p:pic>
      <p:pic>
        <p:nvPicPr>
          <p:cNvPr id="14" name="Picture 13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A0EF6CFA-0D82-4A26-98B5-599B3EDBBD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402" y="2949133"/>
            <a:ext cx="1371600" cy="13716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053AC3D-830B-45E9-8ABE-713BD5C5A0F1}"/>
              </a:ext>
            </a:extLst>
          </p:cNvPr>
          <p:cNvGrpSpPr/>
          <p:nvPr/>
        </p:nvGrpSpPr>
        <p:grpSpPr>
          <a:xfrm>
            <a:off x="4526973" y="1605103"/>
            <a:ext cx="4028208" cy="4000792"/>
            <a:chOff x="4526973" y="1605103"/>
            <a:chExt cx="4028208" cy="4000792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0E4C8B9-C5BE-4E1B-BB12-5AFA1143E43C}"/>
                </a:ext>
              </a:extLst>
            </p:cNvPr>
            <p:cNvCxnSpPr>
              <a:stCxn id="12" idx="3"/>
              <a:endCxn id="4" idx="1"/>
            </p:cNvCxnSpPr>
            <p:nvPr/>
          </p:nvCxnSpPr>
          <p:spPr>
            <a:xfrm flipV="1">
              <a:off x="4526973" y="1605103"/>
              <a:ext cx="4014354" cy="1986689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06D8AE9-D6D8-4433-9DA8-9A0F9C39EDBD}"/>
                </a:ext>
              </a:extLst>
            </p:cNvPr>
            <p:cNvCxnSpPr>
              <a:stCxn id="12" idx="3"/>
              <a:endCxn id="10" idx="1"/>
            </p:cNvCxnSpPr>
            <p:nvPr/>
          </p:nvCxnSpPr>
          <p:spPr>
            <a:xfrm flipV="1">
              <a:off x="4526973" y="2862695"/>
              <a:ext cx="4000499" cy="729097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1A47516-2A34-48B9-AC82-43370EC722D9}"/>
                </a:ext>
              </a:extLst>
            </p:cNvPr>
            <p:cNvCxnSpPr>
              <a:stCxn id="12" idx="3"/>
              <a:endCxn id="6" idx="1"/>
            </p:cNvCxnSpPr>
            <p:nvPr/>
          </p:nvCxnSpPr>
          <p:spPr>
            <a:xfrm>
              <a:off x="4526973" y="3591792"/>
              <a:ext cx="4028208" cy="642503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93614A5-D2FA-4184-ABB0-EC433F148325}"/>
                </a:ext>
              </a:extLst>
            </p:cNvPr>
            <p:cNvCxnSpPr>
              <a:stCxn id="12" idx="3"/>
              <a:endCxn id="8" idx="1"/>
            </p:cNvCxnSpPr>
            <p:nvPr/>
          </p:nvCxnSpPr>
          <p:spPr>
            <a:xfrm>
              <a:off x="4526973" y="3591792"/>
              <a:ext cx="3991840" cy="2014103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08935ED-C3AF-40E5-AF93-12D3BDA1B1C4}"/>
                </a:ext>
              </a:extLst>
            </p:cNvPr>
            <p:cNvSpPr txBox="1"/>
            <p:nvPr/>
          </p:nvSpPr>
          <p:spPr>
            <a:xfrm>
              <a:off x="5937889" y="2176290"/>
              <a:ext cx="1486625" cy="305160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9900" b="1" dirty="0">
                  <a:ln w="38100">
                    <a:solidFill>
                      <a:srgbClr val="F8F8F8"/>
                    </a:solidFill>
                  </a:ln>
                  <a:solidFill>
                    <a:srgbClr val="5C2D91"/>
                  </a:solidFill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60701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842A0194-FE57-4B3A-B6DF-D223A722A61B}"/>
              </a:ext>
            </a:extLst>
          </p:cNvPr>
          <p:cNvSpPr/>
          <p:nvPr/>
        </p:nvSpPr>
        <p:spPr>
          <a:xfrm rot="4608599">
            <a:off x="1391113" y="1119819"/>
            <a:ext cx="1186978" cy="129906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51C443-7D07-47A8-9C95-7D022805384D}"/>
              </a:ext>
            </a:extLst>
          </p:cNvPr>
          <p:cNvSpPr/>
          <p:nvPr/>
        </p:nvSpPr>
        <p:spPr>
          <a:xfrm rot="340531">
            <a:off x="1612642" y="239950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2BEA9D4-4CE8-47BB-B322-CE805A734F83}"/>
              </a:ext>
            </a:extLst>
          </p:cNvPr>
          <p:cNvSpPr/>
          <p:nvPr/>
        </p:nvSpPr>
        <p:spPr>
          <a:xfrm rot="340531">
            <a:off x="1946270" y="1680683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F0C0F5-4350-4CC0-AE39-E4921720BA4E}"/>
              </a:ext>
            </a:extLst>
          </p:cNvPr>
          <p:cNvSpPr/>
          <p:nvPr/>
        </p:nvSpPr>
        <p:spPr>
          <a:xfrm>
            <a:off x="2235818" y="206963"/>
            <a:ext cx="1935145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Server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E009F3-3BDA-446F-A102-C441DDC706AC}"/>
              </a:ext>
            </a:extLst>
          </p:cNvPr>
          <p:cNvSpPr/>
          <p:nvPr/>
        </p:nvSpPr>
        <p:spPr>
          <a:xfrm>
            <a:off x="6992350" y="252358"/>
            <a:ext cx="405591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Every interaction handled on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Prerendered HTML (optional)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B909E1-6011-4777-8794-C7AD53540FAF}"/>
              </a:ext>
            </a:extLst>
          </p:cNvPr>
          <p:cNvSpPr/>
          <p:nvPr/>
        </p:nvSpPr>
        <p:spPr>
          <a:xfrm>
            <a:off x="2575932" y="1641112"/>
            <a:ext cx="2929007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WebAssembly</a:t>
            </a: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0DCF68-B49A-439A-BB6C-209C571FA18A}"/>
              </a:ext>
            </a:extLst>
          </p:cNvPr>
          <p:cNvSpPr/>
          <p:nvPr/>
        </p:nvSpPr>
        <p:spPr>
          <a:xfrm>
            <a:off x="6992350" y="1667052"/>
            <a:ext cx="40446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 with client-side execution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Loaded from web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Can work offline via Service Worker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445F793-15D2-463E-99A8-41DD007F7786}"/>
              </a:ext>
            </a:extLst>
          </p:cNvPr>
          <p:cNvSpPr/>
          <p:nvPr/>
        </p:nvSpPr>
        <p:spPr>
          <a:xfrm>
            <a:off x="497364" y="286824"/>
            <a:ext cx="628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E3B7B8-7CAD-4C60-80EC-08295BB5374E}"/>
              </a:ext>
            </a:extLst>
          </p:cNvPr>
          <p:cNvSpPr/>
          <p:nvPr/>
        </p:nvSpPr>
        <p:spPr>
          <a:xfrm>
            <a:off x="1627922" y="5876516"/>
            <a:ext cx="10711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Desktop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+ Mobile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F4EB98D-5263-4C10-871F-ADEF84A0A123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900323" y="715672"/>
            <a:ext cx="1263163" cy="5160844"/>
          </a:xfrm>
          <a:prstGeom prst="line">
            <a:avLst/>
          </a:prstGeom>
          <a:ln w="50800">
            <a:solidFill>
              <a:srgbClr val="FFFF00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848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7" grpId="0" animBg="1"/>
      <p:bldP spid="10" grpId="0" animBg="1"/>
      <p:bldP spid="12" grpId="0"/>
      <p:bldP spid="14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WebAssembly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9C8F0A78-CB3A-4741-A928-6055BCAA9D9D}"/>
              </a:ext>
            </a:extLst>
          </p:cNvPr>
          <p:cNvSpPr/>
          <p:nvPr/>
        </p:nvSpPr>
        <p:spPr>
          <a:xfrm rot="4608599">
            <a:off x="1752211" y="2618005"/>
            <a:ext cx="1186978" cy="129906"/>
          </a:xfrm>
          <a:prstGeom prst="rect">
            <a:avLst/>
          </a:prstGeom>
          <a:gradFill>
            <a:gsLst>
              <a:gs pos="100000">
                <a:srgbClr val="00B050"/>
              </a:gs>
              <a:gs pos="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42A0194-FE57-4B3A-B6DF-D223A722A61B}"/>
              </a:ext>
            </a:extLst>
          </p:cNvPr>
          <p:cNvSpPr/>
          <p:nvPr/>
        </p:nvSpPr>
        <p:spPr>
          <a:xfrm rot="4608599">
            <a:off x="1391113" y="1119819"/>
            <a:ext cx="1186978" cy="129906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51C443-7D07-47A8-9C95-7D022805384D}"/>
              </a:ext>
            </a:extLst>
          </p:cNvPr>
          <p:cNvSpPr/>
          <p:nvPr/>
        </p:nvSpPr>
        <p:spPr>
          <a:xfrm rot="340531">
            <a:off x="1612642" y="239950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2BEA9D4-4CE8-47BB-B322-CE805A734F83}"/>
              </a:ext>
            </a:extLst>
          </p:cNvPr>
          <p:cNvSpPr/>
          <p:nvPr/>
        </p:nvSpPr>
        <p:spPr>
          <a:xfrm rot="340531">
            <a:off x="1946270" y="1680683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C6EEA2-2393-4143-A635-B715374A8AF6}"/>
              </a:ext>
            </a:extLst>
          </p:cNvPr>
          <p:cNvSpPr/>
          <p:nvPr/>
        </p:nvSpPr>
        <p:spPr>
          <a:xfrm rot="340531">
            <a:off x="2330355" y="3202734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F0C0F5-4350-4CC0-AE39-E4921720BA4E}"/>
              </a:ext>
            </a:extLst>
          </p:cNvPr>
          <p:cNvSpPr/>
          <p:nvPr/>
        </p:nvSpPr>
        <p:spPr>
          <a:xfrm>
            <a:off x="2235818" y="206963"/>
            <a:ext cx="1935145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Server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E009F3-3BDA-446F-A102-C441DDC706AC}"/>
              </a:ext>
            </a:extLst>
          </p:cNvPr>
          <p:cNvSpPr/>
          <p:nvPr/>
        </p:nvSpPr>
        <p:spPr>
          <a:xfrm>
            <a:off x="6992350" y="252358"/>
            <a:ext cx="405591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Every interaction handled on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Prerendered HTML (optional)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B909E1-6011-4777-8794-C7AD53540FAF}"/>
              </a:ext>
            </a:extLst>
          </p:cNvPr>
          <p:cNvSpPr/>
          <p:nvPr/>
        </p:nvSpPr>
        <p:spPr>
          <a:xfrm>
            <a:off x="2575932" y="1641112"/>
            <a:ext cx="2929007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WebAssembly</a:t>
            </a: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0DCF68-B49A-439A-BB6C-209C571FA18A}"/>
              </a:ext>
            </a:extLst>
          </p:cNvPr>
          <p:cNvSpPr/>
          <p:nvPr/>
        </p:nvSpPr>
        <p:spPr>
          <a:xfrm>
            <a:off x="6992350" y="1667052"/>
            <a:ext cx="40446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 with client-side execution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Loaded from web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Can work offline via Service Worker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B0A9FF-9479-439B-AEFB-69FF27AEE16C}"/>
              </a:ext>
            </a:extLst>
          </p:cNvPr>
          <p:cNvSpPr/>
          <p:nvPr/>
        </p:nvSpPr>
        <p:spPr>
          <a:xfrm>
            <a:off x="2960018" y="3193187"/>
            <a:ext cx="3631122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PWA – OS installed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BC79A1-D263-41AB-B434-0119F88D9F82}"/>
              </a:ext>
            </a:extLst>
          </p:cNvPr>
          <p:cNvSpPr/>
          <p:nvPr/>
        </p:nvSpPr>
        <p:spPr>
          <a:xfrm>
            <a:off x="6992350" y="3219127"/>
            <a:ext cx="427552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445F793-15D2-463E-99A8-41DD007F7786}"/>
              </a:ext>
            </a:extLst>
          </p:cNvPr>
          <p:cNvSpPr/>
          <p:nvPr/>
        </p:nvSpPr>
        <p:spPr>
          <a:xfrm>
            <a:off x="497364" y="286824"/>
            <a:ext cx="628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E3B7B8-7CAD-4C60-80EC-08295BB5374E}"/>
              </a:ext>
            </a:extLst>
          </p:cNvPr>
          <p:cNvSpPr/>
          <p:nvPr/>
        </p:nvSpPr>
        <p:spPr>
          <a:xfrm>
            <a:off x="1627922" y="5876516"/>
            <a:ext cx="10711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Desktop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+ Mobile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F4EB98D-5263-4C10-871F-ADEF84A0A123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900323" y="715672"/>
            <a:ext cx="1263163" cy="5160844"/>
          </a:xfrm>
          <a:prstGeom prst="line">
            <a:avLst/>
          </a:prstGeom>
          <a:ln w="50800">
            <a:solidFill>
              <a:srgbClr val="FFFF00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2636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11" grpId="0" animBg="1"/>
      <p:bldP spid="22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AE88E4-22A9-40B8-AC8D-7719E0C5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1945122"/>
          </a:xfrm>
        </p:spPr>
        <p:txBody>
          <a:bodyPr/>
          <a:lstStyle/>
          <a:p>
            <a:r>
              <a:rPr lang="en-US" b="1" dirty="0"/>
              <a:t>Progress Web App (PWA): </a:t>
            </a:r>
            <a:r>
              <a:rPr lang="en-US" dirty="0"/>
              <a:t>A web app that users modern web standards to provide a closer-to-native user experience.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8F9372-C03A-4FAE-AD69-DD9787584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PWA?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C7025A-55C9-476C-ADB5-19CBE5A2002A}"/>
              </a:ext>
            </a:extLst>
          </p:cNvPr>
          <p:cNvSpPr/>
          <p:nvPr/>
        </p:nvSpPr>
        <p:spPr bwMode="auto">
          <a:xfrm>
            <a:off x="1773714" y="3343618"/>
            <a:ext cx="4193755" cy="13220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/>
              <a:t>Works offline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4A2D85-8C3A-4667-9A51-E78B8F600820}"/>
              </a:ext>
            </a:extLst>
          </p:cNvPr>
          <p:cNvSpPr/>
          <p:nvPr/>
        </p:nvSpPr>
        <p:spPr bwMode="auto">
          <a:xfrm>
            <a:off x="6200656" y="3343618"/>
            <a:ext cx="4193755" cy="1322026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/>
              <a:t>Push notifications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844F42-9DEB-447F-8B91-94CA716889D9}"/>
              </a:ext>
            </a:extLst>
          </p:cNvPr>
          <p:cNvSpPr/>
          <p:nvPr/>
        </p:nvSpPr>
        <p:spPr bwMode="auto">
          <a:xfrm>
            <a:off x="1773713" y="4878636"/>
            <a:ext cx="4193755" cy="1322025"/>
          </a:xfrm>
          <a:prstGeom prst="rect">
            <a:avLst/>
          </a:prstGeom>
          <a:solidFill>
            <a:schemeClr val="accent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/>
              <a:t>Fast &amp; responsive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676B41-0392-4804-AEAE-739035224191}"/>
              </a:ext>
            </a:extLst>
          </p:cNvPr>
          <p:cNvSpPr/>
          <p:nvPr/>
        </p:nvSpPr>
        <p:spPr bwMode="auto">
          <a:xfrm>
            <a:off x="6200657" y="4878636"/>
            <a:ext cx="4193755" cy="1322025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/>
              <a:t>OS installable</a:t>
            </a:r>
          </a:p>
        </p:txBody>
      </p:sp>
    </p:spTree>
    <p:extLst>
      <p:ext uri="{BB962C8B-B14F-4D97-AF65-F5344CB8AC3E}">
        <p14:creationId xmlns:p14="http://schemas.microsoft.com/office/powerpoint/2010/main" val="34722554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PWA</a:t>
            </a:r>
          </a:p>
        </p:txBody>
      </p:sp>
    </p:spTree>
    <p:extLst>
      <p:ext uri="{BB962C8B-B14F-4D97-AF65-F5344CB8AC3E}">
        <p14:creationId xmlns:p14="http://schemas.microsoft.com/office/powerpoint/2010/main" val="833001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9C8F0A78-CB3A-4741-A928-6055BCAA9D9D}"/>
              </a:ext>
            </a:extLst>
          </p:cNvPr>
          <p:cNvSpPr/>
          <p:nvPr/>
        </p:nvSpPr>
        <p:spPr>
          <a:xfrm rot="4608599">
            <a:off x="1752211" y="2618005"/>
            <a:ext cx="1186978" cy="129906"/>
          </a:xfrm>
          <a:prstGeom prst="rect">
            <a:avLst/>
          </a:prstGeom>
          <a:gradFill>
            <a:gsLst>
              <a:gs pos="100000">
                <a:srgbClr val="00B050"/>
              </a:gs>
              <a:gs pos="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4F487D4-5E25-4365-ACA4-B4CCE972AF9A}"/>
              </a:ext>
            </a:extLst>
          </p:cNvPr>
          <p:cNvSpPr/>
          <p:nvPr/>
        </p:nvSpPr>
        <p:spPr>
          <a:xfrm rot="4608599">
            <a:off x="2111556" y="4121001"/>
            <a:ext cx="1186978" cy="129906"/>
          </a:xfrm>
          <a:prstGeom prst="rect">
            <a:avLst/>
          </a:prstGeom>
          <a:gradFill>
            <a:gsLst>
              <a:gs pos="0">
                <a:srgbClr val="00B050"/>
              </a:gs>
              <a:gs pos="100000">
                <a:srgbClr val="2C09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42A0194-FE57-4B3A-B6DF-D223A722A61B}"/>
              </a:ext>
            </a:extLst>
          </p:cNvPr>
          <p:cNvSpPr/>
          <p:nvPr/>
        </p:nvSpPr>
        <p:spPr>
          <a:xfrm rot="4608599">
            <a:off x="1391113" y="1119819"/>
            <a:ext cx="1186978" cy="129906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51C443-7D07-47A8-9C95-7D022805384D}"/>
              </a:ext>
            </a:extLst>
          </p:cNvPr>
          <p:cNvSpPr/>
          <p:nvPr/>
        </p:nvSpPr>
        <p:spPr>
          <a:xfrm rot="340531">
            <a:off x="1612642" y="239950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EA7E14-7C7A-445C-ABE4-6967EDB70066}"/>
              </a:ext>
            </a:extLst>
          </p:cNvPr>
          <p:cNvSpPr/>
          <p:nvPr/>
        </p:nvSpPr>
        <p:spPr>
          <a:xfrm rot="340531">
            <a:off x="2676488" y="4692345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2BEA9D4-4CE8-47BB-B322-CE805A734F83}"/>
              </a:ext>
            </a:extLst>
          </p:cNvPr>
          <p:cNvSpPr/>
          <p:nvPr/>
        </p:nvSpPr>
        <p:spPr>
          <a:xfrm rot="340531">
            <a:off x="1946270" y="1680683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C6EEA2-2393-4143-A635-B715374A8AF6}"/>
              </a:ext>
            </a:extLst>
          </p:cNvPr>
          <p:cNvSpPr/>
          <p:nvPr/>
        </p:nvSpPr>
        <p:spPr>
          <a:xfrm rot="340531">
            <a:off x="2330355" y="3202734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F0C0F5-4350-4CC0-AE39-E4921720BA4E}"/>
              </a:ext>
            </a:extLst>
          </p:cNvPr>
          <p:cNvSpPr/>
          <p:nvPr/>
        </p:nvSpPr>
        <p:spPr>
          <a:xfrm>
            <a:off x="2235818" y="206963"/>
            <a:ext cx="1935145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Server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E009F3-3BDA-446F-A102-C441DDC706AC}"/>
              </a:ext>
            </a:extLst>
          </p:cNvPr>
          <p:cNvSpPr/>
          <p:nvPr/>
        </p:nvSpPr>
        <p:spPr>
          <a:xfrm>
            <a:off x="6992350" y="252358"/>
            <a:ext cx="405591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Every interaction handled on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Prerendered HTML (optional)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B909E1-6011-4777-8794-C7AD53540FAF}"/>
              </a:ext>
            </a:extLst>
          </p:cNvPr>
          <p:cNvSpPr/>
          <p:nvPr/>
        </p:nvSpPr>
        <p:spPr>
          <a:xfrm>
            <a:off x="2575932" y="1641112"/>
            <a:ext cx="2929007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WebAssembly</a:t>
            </a: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0DCF68-B49A-439A-BB6C-209C571FA18A}"/>
              </a:ext>
            </a:extLst>
          </p:cNvPr>
          <p:cNvSpPr/>
          <p:nvPr/>
        </p:nvSpPr>
        <p:spPr>
          <a:xfrm>
            <a:off x="6992350" y="1667052"/>
            <a:ext cx="40446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 with client-side execution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Loaded from web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Can work offline via Service Worker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B0A9FF-9479-439B-AEFB-69FF27AEE16C}"/>
              </a:ext>
            </a:extLst>
          </p:cNvPr>
          <p:cNvSpPr/>
          <p:nvPr/>
        </p:nvSpPr>
        <p:spPr>
          <a:xfrm>
            <a:off x="2960018" y="3193187"/>
            <a:ext cx="3631122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PWA – OS installed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BC79A1-D263-41AB-B434-0119F88D9F82}"/>
              </a:ext>
            </a:extLst>
          </p:cNvPr>
          <p:cNvSpPr/>
          <p:nvPr/>
        </p:nvSpPr>
        <p:spPr>
          <a:xfrm>
            <a:off x="6992350" y="3219127"/>
            <a:ext cx="427552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070714B-2622-4956-B850-0A273B7E4235}"/>
              </a:ext>
            </a:extLst>
          </p:cNvPr>
          <p:cNvSpPr/>
          <p:nvPr/>
        </p:nvSpPr>
        <p:spPr>
          <a:xfrm>
            <a:off x="3320982" y="4601396"/>
            <a:ext cx="1976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Hybrid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0826DE8-34E1-4366-A4D9-647F2FECF805}"/>
              </a:ext>
            </a:extLst>
          </p:cNvPr>
          <p:cNvSpPr/>
          <p:nvPr/>
        </p:nvSpPr>
        <p:spPr>
          <a:xfrm>
            <a:off x="6992350" y="4627336"/>
            <a:ext cx="486062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Native .NET renders to Electron / WebView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445F793-15D2-463E-99A8-41DD007F7786}"/>
              </a:ext>
            </a:extLst>
          </p:cNvPr>
          <p:cNvSpPr/>
          <p:nvPr/>
        </p:nvSpPr>
        <p:spPr>
          <a:xfrm>
            <a:off x="497364" y="286824"/>
            <a:ext cx="628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E3B7B8-7CAD-4C60-80EC-08295BB5374E}"/>
              </a:ext>
            </a:extLst>
          </p:cNvPr>
          <p:cNvSpPr/>
          <p:nvPr/>
        </p:nvSpPr>
        <p:spPr>
          <a:xfrm>
            <a:off x="1627922" y="5876516"/>
            <a:ext cx="10711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Desktop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+ Mobile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F4EB98D-5263-4C10-871F-ADEF84A0A123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900323" y="715672"/>
            <a:ext cx="1263163" cy="5160844"/>
          </a:xfrm>
          <a:prstGeom prst="line">
            <a:avLst/>
          </a:prstGeom>
          <a:ln w="50800">
            <a:solidFill>
              <a:srgbClr val="FFFF00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784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8" grpId="0" animBg="1"/>
      <p:bldP spid="25" grpId="0"/>
      <p:bldP spid="26" grpId="0"/>
    </p:bldLst>
  </p:timing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11245976-3b4d-4794-a754-317688483df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3002</TotalTime>
  <Words>534</Words>
  <Application>Microsoft Office PowerPoint</Application>
  <PresentationFormat>Widescreen</PresentationFormat>
  <Paragraphs>105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Abadi</vt:lpstr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Health monitoring of ASP.NET Core Web API app using AppMetrics, telegraf, influxdb and grafana in docker</vt:lpstr>
      <vt:lpstr>What is health monitoring</vt:lpstr>
      <vt:lpstr>What is metrics</vt:lpstr>
      <vt:lpstr>PowerPoint Presentation</vt:lpstr>
      <vt:lpstr>Blazor WebAssembly</vt:lpstr>
      <vt:lpstr>PowerPoint Presentation</vt:lpstr>
      <vt:lpstr>What is a PWA?</vt:lpstr>
      <vt:lpstr>Blazor PWA</vt:lpstr>
      <vt:lpstr>PowerPoint Presentation</vt:lpstr>
      <vt:lpstr>Blazor Hybrid</vt:lpstr>
      <vt:lpstr>PowerPoint Presentation</vt:lpstr>
      <vt:lpstr>Blazor Native</vt:lpstr>
      <vt:lpstr>Blazor roadmap</vt:lpstr>
      <vt:lpstr>Try Blazor today!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Oleksandr Dudnyk</dc:creator>
  <cp:lastModifiedBy>Oleksandr Dudnyk</cp:lastModifiedBy>
  <cp:revision>6</cp:revision>
  <dcterms:created xsi:type="dcterms:W3CDTF">2018-01-09T22:22:16Z</dcterms:created>
  <dcterms:modified xsi:type="dcterms:W3CDTF">2019-11-01T18:04:51Z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